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0" r:id="rId6"/>
    <p:sldId id="311" r:id="rId7"/>
    <p:sldId id="312" r:id="rId8"/>
    <p:sldId id="314" r:id="rId9"/>
    <p:sldId id="313" r:id="rId10"/>
    <p:sldId id="319" r:id="rId11"/>
    <p:sldId id="32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5505EF-46F5-44B3-BA6A-02E0E47FF753}" v="2" dt="2023-10-03T01:48:53.7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ONLINE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/>
              <a:t>MINI PROJECT: Many to many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C1AC99-F80D-94C5-0AAA-9C44F3706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sederhana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dirancang</a:t>
            </a:r>
            <a:r>
              <a:rPr lang="en-US" sz="2400" dirty="0"/>
              <a:t> untuk </a:t>
            </a:r>
            <a:r>
              <a:rPr lang="en-US" sz="2400" dirty="0" err="1"/>
              <a:t>mengelola</a:t>
            </a:r>
            <a:r>
              <a:rPr lang="en-US" sz="2400" dirty="0"/>
              <a:t> </a:t>
            </a:r>
            <a:r>
              <a:rPr lang="en-US" sz="2400" dirty="0" err="1"/>
              <a:t>kursus</a:t>
            </a:r>
            <a:r>
              <a:rPr lang="en-US" sz="2400" dirty="0"/>
              <a:t> online yang </a:t>
            </a:r>
            <a:r>
              <a:rPr lang="en-US" sz="2400" dirty="0" err="1"/>
              <a:t>dihadiri</a:t>
            </a:r>
            <a:r>
              <a:rPr lang="en-US" sz="2400" dirty="0"/>
              <a:t> oleh </a:t>
            </a:r>
            <a:r>
              <a:rPr lang="en-US" sz="2400" dirty="0" err="1"/>
              <a:t>sejumlah</a:t>
            </a:r>
            <a:r>
              <a:rPr lang="en-US" sz="2400" dirty="0"/>
              <a:t> siswa. </a:t>
            </a:r>
            <a:r>
              <a:rPr lang="en-US" sz="2400" dirty="0" err="1"/>
              <a:t>Setiap</a:t>
            </a:r>
            <a:r>
              <a:rPr lang="en-US" sz="2400" dirty="0"/>
              <a:t> </a:t>
            </a:r>
            <a:r>
              <a:rPr lang="en-US" sz="2400" dirty="0" err="1"/>
              <a:t>kursus</a:t>
            </a:r>
            <a:r>
              <a:rPr lang="en-US" sz="2400" dirty="0"/>
              <a:t> </a:t>
            </a:r>
            <a:r>
              <a:rPr lang="en-US" sz="2400" dirty="0" err="1"/>
              <a:t>memiliki</a:t>
            </a:r>
            <a:r>
              <a:rPr lang="en-US" sz="2400" dirty="0"/>
              <a:t> </a:t>
            </a:r>
            <a:r>
              <a:rPr lang="en-US" sz="2400" dirty="0" err="1"/>
              <a:t>sejumlah</a:t>
            </a:r>
            <a:r>
              <a:rPr lang="en-US" sz="2400" dirty="0"/>
              <a:t> siswa yang </a:t>
            </a:r>
            <a:r>
              <a:rPr lang="en-US" sz="2400" dirty="0" err="1"/>
              <a:t>mendaftar</a:t>
            </a:r>
            <a:r>
              <a:rPr lang="en-US" sz="2400" dirty="0"/>
              <a:t>, dan </a:t>
            </a:r>
            <a:r>
              <a:rPr lang="en-US" sz="2400" dirty="0" err="1"/>
              <a:t>sebaliknya</a:t>
            </a:r>
            <a:r>
              <a:rPr lang="en-US" sz="2400" dirty="0"/>
              <a:t>, </a:t>
            </a:r>
            <a:r>
              <a:rPr lang="en-US" sz="2400" dirty="0" err="1"/>
              <a:t>setiap</a:t>
            </a:r>
            <a:r>
              <a:rPr lang="en-US" sz="2400" dirty="0"/>
              <a:t> siswa dapat </a:t>
            </a:r>
            <a:r>
              <a:rPr lang="en-US" sz="2400" dirty="0" err="1"/>
              <a:t>mendaftar</a:t>
            </a:r>
            <a:r>
              <a:rPr lang="en-US" sz="2400" dirty="0"/>
              <a:t> untuk </a:t>
            </a:r>
            <a:r>
              <a:rPr lang="en-US" sz="2400" dirty="0" err="1"/>
              <a:t>sejumlah</a:t>
            </a:r>
            <a:r>
              <a:rPr lang="en-US" sz="2400" dirty="0"/>
              <a:t> </a:t>
            </a:r>
            <a:r>
              <a:rPr lang="en-US" sz="2400" dirty="0" err="1"/>
              <a:t>kursus</a:t>
            </a:r>
            <a:r>
              <a:rPr lang="en-US" sz="2400" dirty="0"/>
              <a:t>. </a:t>
            </a:r>
            <a:r>
              <a:rPr lang="en-US" sz="2400" dirty="0" err="1"/>
              <a:t>Selain</a:t>
            </a:r>
            <a:r>
              <a:rPr lang="en-US" sz="2400" dirty="0"/>
              <a:t> itu, dalam </a:t>
            </a:r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, </a:t>
            </a:r>
            <a:r>
              <a:rPr lang="en-US" sz="2400" dirty="0" err="1"/>
              <a:t>kita</a:t>
            </a:r>
            <a:r>
              <a:rPr lang="en-US" sz="2400" dirty="0"/>
              <a:t> </a:t>
            </a:r>
            <a:r>
              <a:rPr lang="en-US" sz="2400" dirty="0" err="1"/>
              <a:t>akan</a:t>
            </a:r>
            <a:r>
              <a:rPr lang="en-US" sz="2400" dirty="0"/>
              <a:t> </a:t>
            </a:r>
            <a:r>
              <a:rPr lang="en-US" sz="2400" dirty="0" err="1"/>
              <a:t>menyimpan</a:t>
            </a:r>
            <a:r>
              <a:rPr lang="en-US" sz="2400" dirty="0"/>
              <a:t> </a:t>
            </a:r>
            <a:r>
              <a:rPr lang="en-US" sz="2400" dirty="0" err="1"/>
              <a:t>informasi</a:t>
            </a:r>
            <a:r>
              <a:rPr lang="en-US" sz="2400" dirty="0"/>
              <a:t> </a:t>
            </a:r>
            <a:r>
              <a:rPr lang="en-US" sz="2400" dirty="0" err="1"/>
              <a:t>gambar</a:t>
            </a:r>
            <a:r>
              <a:rPr lang="en-US" sz="2400" dirty="0"/>
              <a:t> </a:t>
            </a:r>
            <a:r>
              <a:rPr lang="en-US" sz="2400" dirty="0" err="1"/>
              <a:t>profil</a:t>
            </a:r>
            <a:r>
              <a:rPr lang="en-US" sz="2400" dirty="0"/>
              <a:t> siswa dan </a:t>
            </a:r>
            <a:r>
              <a:rPr lang="en-US" sz="2400" dirty="0" err="1"/>
              <a:t>gambar</a:t>
            </a:r>
            <a:r>
              <a:rPr lang="en-US" sz="2400" dirty="0"/>
              <a:t> </a:t>
            </a:r>
            <a:r>
              <a:rPr lang="en-US" sz="2400" dirty="0" err="1"/>
              <a:t>kursus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5W1H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F3B026-FA25-FFE9-3822-852A126B2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What (</a:t>
            </a:r>
            <a:r>
              <a:rPr lang="en-US" b="1" dirty="0" err="1"/>
              <a:t>Apa</a:t>
            </a:r>
            <a:r>
              <a:rPr lang="en-US" b="1" dirty="0"/>
              <a:t>):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manajemen</a:t>
            </a:r>
            <a:r>
              <a:rPr lang="en-US" dirty="0"/>
              <a:t> </a:t>
            </a:r>
            <a:r>
              <a:rPr lang="en-US" dirty="0" err="1"/>
              <a:t>kursus</a:t>
            </a:r>
            <a:r>
              <a:rPr lang="en-US" dirty="0"/>
              <a:t> online yang </a:t>
            </a:r>
            <a:r>
              <a:rPr lang="en-US" dirty="0" err="1"/>
              <a:t>mengelola</a:t>
            </a:r>
            <a:r>
              <a:rPr lang="en-US" dirty="0"/>
              <a:t> </a:t>
            </a:r>
            <a:r>
              <a:rPr lang="en-US" dirty="0" err="1"/>
              <a:t>kursus</a:t>
            </a:r>
            <a:r>
              <a:rPr lang="en-US" dirty="0"/>
              <a:t> dan </a:t>
            </a:r>
            <a:r>
              <a:rPr lang="en-US" dirty="0" err="1"/>
              <a:t>informasi</a:t>
            </a:r>
            <a:r>
              <a:rPr lang="en-US" dirty="0"/>
              <a:t> siswa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relasi</a:t>
            </a:r>
            <a:r>
              <a:rPr lang="en-US" dirty="0"/>
              <a:t> database Many-to-Many. </a:t>
            </a: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: "Courses" (</a:t>
            </a:r>
            <a:r>
              <a:rPr lang="en-US" dirty="0" err="1"/>
              <a:t>Kursus</a:t>
            </a:r>
            <a:r>
              <a:rPr lang="en-US" dirty="0"/>
              <a:t>), "Students" (Siswa), dan "Enrollments" (</a:t>
            </a:r>
            <a:r>
              <a:rPr lang="en-US" dirty="0" err="1"/>
              <a:t>Pendaftaran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b="1" dirty="0"/>
              <a:t>Why (</a:t>
            </a:r>
            <a:r>
              <a:rPr lang="en-US" b="1" dirty="0" err="1"/>
              <a:t>Mengapa</a:t>
            </a:r>
            <a:r>
              <a:rPr lang="en-US" b="1" dirty="0"/>
              <a:t>):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memungkinkan</a:t>
            </a:r>
            <a:r>
              <a:rPr lang="en-US" dirty="0"/>
              <a:t> siswa untuk </a:t>
            </a:r>
            <a:r>
              <a:rPr lang="en-US" dirty="0" err="1"/>
              <a:t>mendaftar</a:t>
            </a:r>
            <a:r>
              <a:rPr lang="en-US" dirty="0"/>
              <a:t> ke </a:t>
            </a:r>
            <a:r>
              <a:rPr lang="en-US" dirty="0" err="1"/>
              <a:t>kursus</a:t>
            </a:r>
            <a:r>
              <a:rPr lang="en-US" dirty="0"/>
              <a:t>, </a:t>
            </a:r>
            <a:r>
              <a:rPr lang="en-US" dirty="0" err="1"/>
              <a:t>menyimpan</a:t>
            </a:r>
            <a:r>
              <a:rPr lang="en-US" dirty="0"/>
              <a:t> </a:t>
            </a:r>
            <a:r>
              <a:rPr lang="en-US" dirty="0" err="1"/>
              <a:t>profil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, dan </a:t>
            </a:r>
            <a:r>
              <a:rPr lang="en-US" dirty="0" err="1"/>
              <a:t>mengakses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kursus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mudah</a:t>
            </a:r>
            <a:r>
              <a:rPr lang="en-US" dirty="0"/>
              <a:t>..</a:t>
            </a:r>
          </a:p>
          <a:p>
            <a:pPr marL="0" indent="0">
              <a:buNone/>
            </a:pPr>
            <a:r>
              <a:rPr lang="en-US" b="1" dirty="0"/>
              <a:t>Who (</a:t>
            </a:r>
            <a:r>
              <a:rPr lang="en-US" b="1" dirty="0" err="1"/>
              <a:t>Siapa</a:t>
            </a:r>
            <a:r>
              <a:rPr lang="en-US" b="1" dirty="0"/>
              <a:t>):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ditujukan</a:t>
            </a:r>
            <a:r>
              <a:rPr lang="en-US" dirty="0"/>
              <a:t> untuk </a:t>
            </a:r>
            <a:r>
              <a:rPr lang="en-US" dirty="0" err="1"/>
              <a:t>pengguna</a:t>
            </a:r>
            <a:r>
              <a:rPr lang="en-US" dirty="0"/>
              <a:t> yang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siswa dan </a:t>
            </a:r>
            <a:r>
              <a:rPr lang="en-US" dirty="0" err="1"/>
              <a:t>instruktur</a:t>
            </a:r>
            <a:r>
              <a:rPr lang="en-US" dirty="0"/>
              <a:t> </a:t>
            </a:r>
            <a:r>
              <a:rPr lang="en-US" dirty="0" err="1"/>
              <a:t>kursus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b="1" dirty="0"/>
              <a:t>When (Kapan):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dapat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kapan</a:t>
            </a:r>
            <a:r>
              <a:rPr lang="en-US" dirty="0"/>
              <a:t> saja oleh siswa dan </a:t>
            </a:r>
            <a:r>
              <a:rPr lang="en-US" dirty="0" err="1"/>
              <a:t>instruktur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b="1" dirty="0"/>
              <a:t>Where (Dimana):</a:t>
            </a:r>
            <a:r>
              <a:rPr lang="en-US" dirty="0"/>
              <a:t>Data </a:t>
            </a:r>
            <a:r>
              <a:rPr lang="en-US" dirty="0" err="1"/>
              <a:t>kursus</a:t>
            </a:r>
            <a:r>
              <a:rPr lang="en-US" dirty="0"/>
              <a:t>, data siswa, dan data </a:t>
            </a:r>
            <a:r>
              <a:rPr lang="en-US" dirty="0" err="1"/>
              <a:t>pendaftaran</a:t>
            </a:r>
            <a:r>
              <a:rPr lang="en-US" dirty="0"/>
              <a:t> </a:t>
            </a:r>
            <a:r>
              <a:rPr lang="en-US" dirty="0" err="1"/>
              <a:t>disimpan</a:t>
            </a:r>
            <a:r>
              <a:rPr lang="en-US" dirty="0"/>
              <a:t> dalam basis data yang dapat </a:t>
            </a:r>
            <a:r>
              <a:rPr lang="en-US" dirty="0" err="1"/>
              <a:t>diakses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online.</a:t>
            </a:r>
          </a:p>
        </p:txBody>
      </p:sp>
    </p:spTree>
    <p:extLst>
      <p:ext uri="{BB962C8B-B14F-4D97-AF65-F5344CB8AC3E}">
        <p14:creationId xmlns:p14="http://schemas.microsoft.com/office/powerpoint/2010/main" val="4260929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5W1H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C1AC99-F80D-94C5-0AAA-9C44F3706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2400" b="1" dirty="0"/>
              <a:t>How (</a:t>
            </a:r>
            <a:r>
              <a:rPr lang="en-US" sz="2400" b="1" dirty="0" err="1"/>
              <a:t>Bagaimana</a:t>
            </a:r>
            <a:r>
              <a:rPr lang="en-US" sz="2400" b="1" dirty="0"/>
              <a:t>):</a:t>
            </a:r>
          </a:p>
          <a:p>
            <a:r>
              <a:rPr lang="en-US" sz="2400" dirty="0" err="1"/>
              <a:t>Struktur</a:t>
            </a:r>
            <a:r>
              <a:rPr lang="en-US" sz="2400" dirty="0"/>
              <a:t> basis data menggunakan </a:t>
            </a:r>
            <a:r>
              <a:rPr lang="en-US" sz="2400" dirty="0" err="1"/>
              <a:t>tiga</a:t>
            </a:r>
            <a:r>
              <a:rPr lang="en-US" sz="2400" dirty="0"/>
              <a:t> </a:t>
            </a:r>
            <a:r>
              <a:rPr lang="en-US" sz="2400" dirty="0" err="1"/>
              <a:t>tabel</a:t>
            </a:r>
            <a:r>
              <a:rPr lang="en-US" sz="2400" dirty="0"/>
              <a:t>: "Courses" (</a:t>
            </a:r>
            <a:r>
              <a:rPr lang="en-US" sz="2400" dirty="0" err="1"/>
              <a:t>Kursus</a:t>
            </a:r>
            <a:r>
              <a:rPr lang="en-US" sz="2400" dirty="0"/>
              <a:t>), "Students" (Siswa), dan "Enrollments" (</a:t>
            </a:r>
            <a:r>
              <a:rPr lang="en-US" sz="2400" dirty="0" err="1"/>
              <a:t>Pendaftaran</a:t>
            </a:r>
            <a:r>
              <a:rPr lang="en-US" sz="2400" dirty="0"/>
              <a:t>) untuk </a:t>
            </a:r>
            <a:r>
              <a:rPr lang="en-US" sz="2400" dirty="0" err="1"/>
              <a:t>menyimpan</a:t>
            </a:r>
            <a:r>
              <a:rPr lang="en-US" sz="2400" dirty="0"/>
              <a:t> </a:t>
            </a:r>
            <a:r>
              <a:rPr lang="en-US" sz="2400" dirty="0" err="1"/>
              <a:t>informasi</a:t>
            </a:r>
            <a:r>
              <a:rPr lang="en-US" sz="2400" dirty="0"/>
              <a:t> yang </a:t>
            </a:r>
            <a:r>
              <a:rPr lang="en-US" sz="2400" dirty="0" err="1"/>
              <a:t>relevan</a:t>
            </a:r>
            <a:r>
              <a:rPr lang="en-US" sz="2400" dirty="0"/>
              <a:t>.</a:t>
            </a:r>
          </a:p>
          <a:p>
            <a:r>
              <a:rPr lang="en-US" sz="2400" dirty="0" err="1"/>
              <a:t>Hubungan</a:t>
            </a:r>
            <a:r>
              <a:rPr lang="en-US" sz="2400" dirty="0"/>
              <a:t> many-to-many </a:t>
            </a:r>
            <a:r>
              <a:rPr lang="en-US" sz="2400" dirty="0" err="1"/>
              <a:t>antara</a:t>
            </a:r>
            <a:r>
              <a:rPr lang="en-US" sz="2400" dirty="0"/>
              <a:t> siswa dan </a:t>
            </a:r>
            <a:r>
              <a:rPr lang="en-US" sz="2400" dirty="0" err="1"/>
              <a:t>kursus</a:t>
            </a:r>
            <a:r>
              <a:rPr lang="en-US" sz="2400" dirty="0"/>
              <a:t> </a:t>
            </a:r>
            <a:r>
              <a:rPr lang="en-US" sz="2400" dirty="0" err="1"/>
              <a:t>dikelola</a:t>
            </a:r>
            <a:r>
              <a:rPr lang="en-US" sz="2400" dirty="0"/>
              <a:t> </a:t>
            </a:r>
            <a:r>
              <a:rPr lang="en-US" sz="2400" dirty="0" err="1"/>
              <a:t>melalui</a:t>
            </a:r>
            <a:r>
              <a:rPr lang="en-US" sz="2400" dirty="0"/>
              <a:t> </a:t>
            </a:r>
            <a:r>
              <a:rPr lang="en-US" sz="2400" dirty="0" err="1"/>
              <a:t>tabel</a:t>
            </a:r>
            <a:r>
              <a:rPr lang="en-US" sz="2400" dirty="0"/>
              <a:t> "Enrollments" (</a:t>
            </a:r>
            <a:r>
              <a:rPr lang="en-US" sz="2400" dirty="0" err="1"/>
              <a:t>Pendaftaran</a:t>
            </a:r>
            <a:r>
              <a:rPr lang="en-US" sz="2400" dirty="0"/>
              <a:t>).</a:t>
            </a:r>
          </a:p>
          <a:p>
            <a:r>
              <a:rPr lang="en-US" sz="2400" dirty="0"/>
              <a:t>Gambar </a:t>
            </a:r>
            <a:r>
              <a:rPr lang="en-US" sz="2400" dirty="0" err="1"/>
              <a:t>profil</a:t>
            </a:r>
            <a:r>
              <a:rPr lang="en-US" sz="2400" dirty="0"/>
              <a:t> siswa dan </a:t>
            </a:r>
            <a:r>
              <a:rPr lang="en-US" sz="2400" dirty="0" err="1"/>
              <a:t>gambar</a:t>
            </a:r>
            <a:r>
              <a:rPr lang="en-US" sz="2400" dirty="0"/>
              <a:t> </a:t>
            </a:r>
            <a:r>
              <a:rPr lang="en-US" sz="2400" dirty="0" err="1"/>
              <a:t>kursus</a:t>
            </a:r>
            <a:r>
              <a:rPr lang="en-US" sz="2400" dirty="0"/>
              <a:t> </a:t>
            </a:r>
            <a:r>
              <a:rPr lang="en-US" sz="2400" dirty="0" err="1"/>
              <a:t>disimpan</a:t>
            </a:r>
            <a:r>
              <a:rPr lang="en-US" sz="2400" dirty="0"/>
              <a:t> dalam </a:t>
            </a:r>
            <a:r>
              <a:rPr lang="en-US" sz="2400" dirty="0" err="1"/>
              <a:t>kolom</a:t>
            </a:r>
            <a:r>
              <a:rPr lang="en-US" sz="2400" dirty="0"/>
              <a:t> "Foto </a:t>
            </a:r>
            <a:r>
              <a:rPr lang="en-US" sz="2400" dirty="0" err="1"/>
              <a:t>Profil</a:t>
            </a:r>
            <a:r>
              <a:rPr lang="en-US" sz="2400" dirty="0"/>
              <a:t>" dan "Gambar </a:t>
            </a:r>
            <a:r>
              <a:rPr lang="en-US" sz="2400" dirty="0" err="1"/>
              <a:t>Kursus</a:t>
            </a:r>
            <a:r>
              <a:rPr lang="en-US" sz="2400" dirty="0"/>
              <a:t>" masing-masing.</a:t>
            </a:r>
          </a:p>
          <a:p>
            <a:r>
              <a:rPr lang="en-US" sz="2400" dirty="0" err="1"/>
              <a:t>Pengguna</a:t>
            </a:r>
            <a:r>
              <a:rPr lang="en-US" sz="2400" dirty="0"/>
              <a:t> (siswa dan </a:t>
            </a:r>
            <a:r>
              <a:rPr lang="en-US" sz="2400" dirty="0" err="1"/>
              <a:t>instruktur</a:t>
            </a:r>
            <a:r>
              <a:rPr lang="en-US" sz="2400" dirty="0"/>
              <a:t>) dapat </a:t>
            </a:r>
            <a:r>
              <a:rPr lang="en-US" sz="2400" dirty="0" err="1"/>
              <a:t>mengakses</a:t>
            </a:r>
            <a:r>
              <a:rPr lang="en-US" sz="2400" dirty="0"/>
              <a:t> </a:t>
            </a:r>
            <a:r>
              <a:rPr lang="en-US" sz="2400" dirty="0" err="1"/>
              <a:t>informasi</a:t>
            </a:r>
            <a:r>
              <a:rPr lang="en-US" sz="2400" dirty="0"/>
              <a:t> </a:t>
            </a:r>
            <a:r>
              <a:rPr lang="en-US" sz="2400" dirty="0" err="1"/>
              <a:t>kursus</a:t>
            </a:r>
            <a:r>
              <a:rPr lang="en-US" sz="2400" dirty="0"/>
              <a:t>, </a:t>
            </a:r>
            <a:r>
              <a:rPr lang="en-US" sz="2400" dirty="0" err="1"/>
              <a:t>mendaftar</a:t>
            </a:r>
            <a:r>
              <a:rPr lang="en-US" sz="2400" dirty="0"/>
              <a:t> ke </a:t>
            </a:r>
            <a:r>
              <a:rPr lang="en-US" sz="2400" dirty="0" err="1"/>
              <a:t>kursus</a:t>
            </a:r>
            <a:r>
              <a:rPr lang="en-US" sz="2400" dirty="0"/>
              <a:t>, dan </a:t>
            </a:r>
            <a:r>
              <a:rPr lang="en-US" sz="2400" dirty="0" err="1"/>
              <a:t>mengelola</a:t>
            </a:r>
            <a:r>
              <a:rPr lang="en-US" sz="2400" dirty="0"/>
              <a:t> </a:t>
            </a:r>
            <a:r>
              <a:rPr lang="en-US" sz="2400" dirty="0" err="1"/>
              <a:t>profil</a:t>
            </a:r>
            <a:r>
              <a:rPr lang="en-US" sz="2400" dirty="0"/>
              <a:t> </a:t>
            </a:r>
            <a:r>
              <a:rPr lang="en-US" sz="2400" dirty="0" err="1"/>
              <a:t>mereka</a:t>
            </a:r>
            <a:r>
              <a:rPr lang="en-US" sz="2400" dirty="0"/>
              <a:t> </a:t>
            </a:r>
            <a:r>
              <a:rPr lang="en-US" sz="2400" dirty="0" err="1"/>
              <a:t>melalui</a:t>
            </a:r>
            <a:r>
              <a:rPr lang="en-US" sz="2400" dirty="0"/>
              <a:t> </a:t>
            </a:r>
            <a:r>
              <a:rPr lang="en-US" sz="2400" dirty="0" err="1"/>
              <a:t>antarmuka</a:t>
            </a:r>
            <a:r>
              <a:rPr lang="en-US" sz="2400" dirty="0"/>
              <a:t> web yang </a:t>
            </a:r>
            <a:r>
              <a:rPr lang="en-US" sz="2400" dirty="0" err="1"/>
              <a:t>disediakan</a:t>
            </a:r>
            <a:r>
              <a:rPr lang="en-US" sz="2400" dirty="0"/>
              <a:t> oleh </a:t>
            </a:r>
            <a:r>
              <a:rPr lang="en-US" sz="2400" dirty="0" err="1"/>
              <a:t>sistem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4259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TECHNOLOGY STACK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1A8175-F002-8F39-C087-801A2841A4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7280" y="2237231"/>
            <a:ext cx="10058400" cy="2569664"/>
          </a:xfrm>
        </p:spPr>
      </p:pic>
    </p:spTree>
    <p:extLst>
      <p:ext uri="{BB962C8B-B14F-4D97-AF65-F5344CB8AC3E}">
        <p14:creationId xmlns:p14="http://schemas.microsoft.com/office/powerpoint/2010/main" val="3650999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ERD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4EE480-6BB5-DCD5-8DB9-86BF316D4A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6963" y="2122556"/>
            <a:ext cx="10058400" cy="3732076"/>
          </a:xfrm>
        </p:spPr>
      </p:pic>
    </p:spTree>
    <p:extLst>
      <p:ext uri="{BB962C8B-B14F-4D97-AF65-F5344CB8AC3E}">
        <p14:creationId xmlns:p14="http://schemas.microsoft.com/office/powerpoint/2010/main" val="1185997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0F78834-F443-75E2-71B7-83573F2682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6963" y="758825"/>
            <a:ext cx="10058400" cy="3565525"/>
          </a:xfrm>
        </p:spPr>
        <p:txBody>
          <a:bodyPr>
            <a:normAutofit/>
          </a:bodyPr>
          <a:lstStyle/>
          <a:p>
            <a:r>
              <a:rPr lang="en-US" dirty="0"/>
              <a:t>ENDPOINT/API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657021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0F78834-F443-75E2-71B7-83573F2682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6963" y="758825"/>
            <a:ext cx="10058400" cy="3565525"/>
          </a:xfrm>
        </p:spPr>
        <p:txBody>
          <a:bodyPr>
            <a:normAutofit/>
          </a:bodyPr>
          <a:lstStyle/>
          <a:p>
            <a:r>
              <a:rPr lang="en-US" dirty="0"/>
              <a:t>DEMO APLIKASI</a:t>
            </a:r>
          </a:p>
        </p:txBody>
      </p:sp>
    </p:spTree>
    <p:extLst>
      <p:ext uri="{BB962C8B-B14F-4D97-AF65-F5344CB8AC3E}">
        <p14:creationId xmlns:p14="http://schemas.microsoft.com/office/powerpoint/2010/main" val="350872218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3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4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5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6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{46D4982E-6A9F-4BCC-858F-EA6051BF7A2B}tf33845126_win32</Template>
  <TotalTime>444</TotalTime>
  <Words>295</Words>
  <Application>Microsoft Office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Bookman Old Style</vt:lpstr>
      <vt:lpstr>Calibri</vt:lpstr>
      <vt:lpstr>Franklin Gothic Book</vt:lpstr>
      <vt:lpstr>1_RetrospectVTI</vt:lpstr>
      <vt:lpstr>ONLINE COURSE</vt:lpstr>
      <vt:lpstr>Summary</vt:lpstr>
      <vt:lpstr>5W1H</vt:lpstr>
      <vt:lpstr>5W1H</vt:lpstr>
      <vt:lpstr>TECHNOLOGY STACK</vt:lpstr>
      <vt:lpstr>ERD</vt:lpstr>
      <vt:lpstr>ENDPOINT/API DOCUMENTATION</vt:lpstr>
      <vt:lpstr>DEMO APLIKASI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COURSE</dc:title>
  <dc:creator>gde swiyasa</dc:creator>
  <cp:lastModifiedBy>gde swiyasa</cp:lastModifiedBy>
  <cp:revision>2</cp:revision>
  <dcterms:created xsi:type="dcterms:W3CDTF">2023-10-02T01:48:03Z</dcterms:created>
  <dcterms:modified xsi:type="dcterms:W3CDTF">2023-10-03T01:51:05Z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